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  <Override PartName="/ppt/media/media2.mov" ContentType="video/unknown"/>
  <Override PartName="/ppt/media/media3.mov" ContentType="video/unknown"/>
  <Override PartName="/ppt/media/media4.mov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png>
</file>

<file path=ppt/media/image2.png>
</file>

<file path=ppt/media/image3.png>
</file>

<file path=ppt/media/image4.png>
</file>

<file path=ppt/media/image5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3.mov"/><Relationship Id="rId3" Type="http://schemas.microsoft.com/office/2007/relationships/media" Target="../media/media3.mov"/><Relationship Id="rId4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4.mov"/><Relationship Id="rId3" Type="http://schemas.microsoft.com/office/2007/relationships/media" Target="../media/media4.mov"/><Relationship Id="rId4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2706278" y="1693614"/>
            <a:ext cx="759224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Scavenger Hunt Game Application</a:t>
            </a:r>
          </a:p>
        </p:txBody>
      </p:sp>
      <p:sp>
        <p:nvSpPr>
          <p:cNvPr id="120" name="Shape 120"/>
          <p:cNvSpPr/>
          <p:nvPr/>
        </p:nvSpPr>
        <p:spPr>
          <a:xfrm>
            <a:off x="2741426" y="2368549"/>
            <a:ext cx="8204439" cy="501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</a:p>
          <a:p>
            <a:pPr algn="l"/>
            <a:r>
              <a:t>A multiplayer platform that integrates Google Maps API for user device tracking and game play progression</a:t>
            </a:r>
          </a:p>
          <a:p>
            <a:pPr algn="l"/>
          </a:p>
          <a:p>
            <a:pPr algn="l"/>
            <a:r>
              <a:t>We demonstrate some of the functionalities created with the Google Maps API in video screenshots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eolocation_watchposition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34258" y="812800"/>
            <a:ext cx="4572001" cy="812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hape 123"/>
          <p:cNvSpPr/>
          <p:nvPr/>
        </p:nvSpPr>
        <p:spPr>
          <a:xfrm>
            <a:off x="6455671" y="949110"/>
            <a:ext cx="275614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Geolocation</a:t>
            </a:r>
          </a:p>
        </p:txBody>
      </p:sp>
      <p:sp>
        <p:nvSpPr>
          <p:cNvPr id="124" name="Shape 124"/>
          <p:cNvSpPr/>
          <p:nvPr/>
        </p:nvSpPr>
        <p:spPr>
          <a:xfrm>
            <a:off x="6412713" y="2038762"/>
            <a:ext cx="5008903" cy="392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Location of devise </a:t>
            </a:r>
          </a:p>
          <a:p>
            <a:pPr algn="l"/>
            <a:r>
              <a:t>constantly updated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(no matter where you manually drag the user, its true location is still determined by geolocation)</a:t>
            </a:r>
          </a:p>
        </p:txBody>
      </p:sp>
      <p:sp>
        <p:nvSpPr>
          <p:cNvPr id="125" name="Shape 125"/>
          <p:cNvSpPr/>
          <p:nvPr/>
        </p:nvSpPr>
        <p:spPr>
          <a:xfrm>
            <a:off x="6370857" y="6582140"/>
            <a:ext cx="572861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Distance from destination</a:t>
            </a:r>
          </a:p>
        </p:txBody>
      </p:sp>
      <p:sp>
        <p:nvSpPr>
          <p:cNvPr id="126" name="Shape 126"/>
          <p:cNvSpPr/>
          <p:nvPr/>
        </p:nvSpPr>
        <p:spPr>
          <a:xfrm>
            <a:off x="6412713" y="7431316"/>
            <a:ext cx="500890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Automatically updated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49999" fill="hold"/>
                                        <p:tgtEl>
                                          <p:spTgt spid="1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/>
        </p:nvSpPr>
        <p:spPr>
          <a:xfrm>
            <a:off x="6416353" y="992904"/>
            <a:ext cx="428000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Destination pointer</a:t>
            </a:r>
          </a:p>
        </p:txBody>
      </p:sp>
      <p:sp>
        <p:nvSpPr>
          <p:cNvPr id="129" name="Shape 129"/>
          <p:cNvSpPr/>
          <p:nvPr/>
        </p:nvSpPr>
        <p:spPr>
          <a:xfrm>
            <a:off x="6456508" y="2147629"/>
            <a:ext cx="5008902" cy="337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Appears when destination is out of view</a:t>
            </a:r>
          </a:p>
          <a:p>
            <a:pPr algn="l"/>
          </a:p>
          <a:p>
            <a:pPr algn="l"/>
            <a:r>
              <a:t>Auto-adjusts relative to user and destination</a:t>
            </a:r>
          </a:p>
        </p:txBody>
      </p:sp>
      <p:pic>
        <p:nvPicPr>
          <p:cNvPr id="130" name="destination_pointer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919071" y="825500"/>
            <a:ext cx="4546601" cy="8102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14999" fill="hold"/>
                                        <p:tgtEl>
                                          <p:spTgt spid="1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6427034" y="949110"/>
            <a:ext cx="342654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Bird’s-eye view</a:t>
            </a:r>
          </a:p>
        </p:txBody>
      </p:sp>
      <p:sp>
        <p:nvSpPr>
          <p:cNvPr id="133" name="Shape 133"/>
          <p:cNvSpPr/>
          <p:nvPr/>
        </p:nvSpPr>
        <p:spPr>
          <a:xfrm>
            <a:off x="6456508" y="2031494"/>
            <a:ext cx="5008902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Zoom out to see both user and destination</a:t>
            </a:r>
          </a:p>
        </p:txBody>
      </p:sp>
      <p:pic>
        <p:nvPicPr>
          <p:cNvPr id="134" name="zoom_to_both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75642" y="825500"/>
            <a:ext cx="4521201" cy="8102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7999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6447894" y="949110"/>
            <a:ext cx="461106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Find and center user</a:t>
            </a:r>
          </a:p>
        </p:txBody>
      </p:sp>
      <p:sp>
        <p:nvSpPr>
          <p:cNvPr id="137" name="Shape 137"/>
          <p:cNvSpPr/>
          <p:nvPr/>
        </p:nvSpPr>
        <p:spPr>
          <a:xfrm>
            <a:off x="6434611" y="2146300"/>
            <a:ext cx="5008902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Pan back to the user’s location in case user loses track of where they are</a:t>
            </a:r>
          </a:p>
        </p:txBody>
      </p:sp>
      <p:pic>
        <p:nvPicPr>
          <p:cNvPr id="138" name="center_user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20903" y="825500"/>
            <a:ext cx="4572001" cy="8102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3333" fill="hold"/>
                                        <p:tgtEl>
                                          <p:spTgt spid="1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8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